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7"/>
  </p:notesMasterIdLst>
  <p:handoutMasterIdLst>
    <p:handoutMasterId r:id="rId8"/>
  </p:handoutMasterIdLst>
  <p:sldIdLst>
    <p:sldId id="294" r:id="rId2"/>
    <p:sldId id="295" r:id="rId3"/>
    <p:sldId id="289" r:id="rId4"/>
    <p:sldId id="298" r:id="rId5"/>
    <p:sldId id="293" r:id="rId6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2023/8/7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2023/8/7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9247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731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667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jpeg"/><Relationship Id="rId4" Type="http://schemas.openxmlformats.org/officeDocument/2006/relationships/image" Target="../media/image9.png"/><Relationship Id="rId9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 smtClean="0">
                <a:latin typeface="Calibri" pitchFamily="34" charset="0"/>
              </a:rPr>
              <a:t>May-2023 </a:t>
            </a:r>
            <a:r>
              <a:rPr lang="en-US" altLang="zh-TW" sz="3600" b="1" dirty="0">
                <a:latin typeface="Calibri" pitchFamily="34" charset="0"/>
              </a:rPr>
              <a:t>MP </a:t>
            </a:r>
            <a:r>
              <a:rPr lang="en-US" altLang="zh-TW" sz="3600" b="1" dirty="0" smtClean="0">
                <a:latin typeface="Calibri" pitchFamily="34" charset="0"/>
              </a:rPr>
              <a:t>Inspection BFX 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07-Aug-2023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16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2977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23-Jun,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BFX-UA300] May – 2023 Mass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</a:t>
            </a:r>
            <a:r>
              <a:rPr lang="en-US" dirty="0"/>
              <a:t>Conditional Pass (Waived</a:t>
            </a:r>
            <a:r>
              <a:rPr lang="en-US" dirty="0" smtClean="0"/>
              <a:t>)</a:t>
            </a: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Critical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• </a:t>
            </a:r>
            <a:r>
              <a:rPr lang="en-US" dirty="0"/>
              <a:t>Unstable operation (</a:t>
            </a:r>
            <a:r>
              <a:rPr lang="en-US" dirty="0" smtClean="0"/>
              <a:t>hang up </a:t>
            </a:r>
            <a:r>
              <a:rPr lang="en-US" dirty="0"/>
              <a:t>/ no boot) * 3pcs</a:t>
            </a:r>
          </a:p>
          <a:p>
            <a:endParaRPr lang="en-US" dirty="0" smtClean="0"/>
          </a:p>
          <a:p>
            <a:r>
              <a:rPr lang="en-US" dirty="0" smtClean="0"/>
              <a:t>Major</a:t>
            </a:r>
            <a:endParaRPr lang="en-US" dirty="0"/>
          </a:p>
          <a:p>
            <a:r>
              <a:rPr lang="en-US" dirty="0"/>
              <a:t>• Side LED – R is different color * 1pcs</a:t>
            </a:r>
          </a:p>
          <a:p>
            <a:r>
              <a:rPr lang="en-US" dirty="0"/>
              <a:t>• Screw inside * 1pcs</a:t>
            </a:r>
          </a:p>
        </p:txBody>
      </p:sp>
    </p:spTree>
    <p:extLst>
      <p:ext uri="{BB962C8B-B14F-4D97-AF65-F5344CB8AC3E}">
        <p14:creationId xmlns:p14="http://schemas.microsoft.com/office/powerpoint/2010/main" val="176552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2870208"/>
              </p:ext>
            </p:extLst>
          </p:nvPr>
        </p:nvGraphicFramePr>
        <p:xfrm>
          <a:off x="117987" y="550607"/>
          <a:ext cx="8931420" cy="4440174"/>
        </p:xfrm>
        <a:graphic>
          <a:graphicData uri="http://schemas.openxmlformats.org/drawingml/2006/table">
            <a:tbl>
              <a:tblPr/>
              <a:tblGrid>
                <a:gridCol w="21072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4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3186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7131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29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986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7393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Unstable operation (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hangup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/ no boot)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3/315pcs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0.95%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/>
                        <a:t>2149695001202303001760, 2149695001202303001774, 2149695001202303001755</a:t>
                      </a:r>
                      <a:endParaRPr lang="en-US" sz="1000" b="1" kern="1200" baseline="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Visual check : No found abnormal.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Function check : found abnormal – No boot or hang up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• As a Hang up log, kernel panic is occurring</a:t>
                      </a: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Check FATP data </a:t>
                      </a: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 Product test pass 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Suggestion</a:t>
                      </a:r>
                      <a:endParaRPr lang="en-US" sz="1000" kern="1200" baseline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Use oscilloscope to measure crystal frequency (Y2: 25MHz) generate CLK pulse for Soc_U1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Measure voltage: U68(1.05V), U69(1.05V), U64(2.5V), U1312(1.2V), U1310(3.3V), U1311(1.8V), U1308(5V)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è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Waiting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PE analysis 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( Due date : 10-Aug.2023)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1. Update new process on FATP (after RC1): Check status product ON/OFF 5 times(ON:5mins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OFF:30s).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2. Waiting analysis result will update more action form factory , cover 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117986" y="-9832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Unstable operation (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hang up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/ no boot)</a:t>
            </a:r>
          </a:p>
        </p:txBody>
      </p:sp>
      <p:sp>
        <p:nvSpPr>
          <p:cNvPr id="8" name="Oval 7"/>
          <p:cNvSpPr/>
          <p:nvPr/>
        </p:nvSpPr>
        <p:spPr>
          <a:xfrm>
            <a:off x="8614453" y="2682302"/>
            <a:ext cx="343117" cy="32273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7282" y="1895548"/>
            <a:ext cx="1779518" cy="120366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497282" y="2016000"/>
            <a:ext cx="1721918" cy="410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331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444475"/>
              </p:ext>
            </p:extLst>
          </p:nvPr>
        </p:nvGraphicFramePr>
        <p:xfrm>
          <a:off x="72736" y="587150"/>
          <a:ext cx="8955650" cy="4403806"/>
        </p:xfrm>
        <a:graphic>
          <a:graphicData uri="http://schemas.openxmlformats.org/drawingml/2006/table">
            <a:tbl>
              <a:tblPr/>
              <a:tblGrid>
                <a:gridCol w="18401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473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80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091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新細明體" charset="-120"/>
                          <a:cs typeface="Times New Roman" panose="02020603050405020304" pitchFamily="18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8510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Side LED – R is different color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標楷體" pitchFamily="65" charset="-120"/>
                          <a:cs typeface="Times New Roman" panose="02020603050405020304" pitchFamily="18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2149695001202303001179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標楷體" pitchFamily="65" charset="-120"/>
                        <a:cs typeface="Times New Roman" panose="02020603050405020304" pitchFamily="18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1. Check 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FATP data SN  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 Test recode had Fail R-FT2 cause fail speaker ( WAL580) no related LED issue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2. Check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test-Log of the station FT1 and FT3  PASS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normal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3. The station FT1 ( Check LED by test program – machine )  and FT3 ( manual check by OP-eye ) have check LED light and LED color, But maybe due disassembly housing can make loose plug FFC cable.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4.  Maybe OP operation due disassembly the cable hasn’t fully inserted. When we test function this unit FFC cable connect unstable make pass check LED function.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1. Re-training 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OP doing and rework follow SOP define. </a:t>
                      </a: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: Done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Wingdings" panose="05000000000000000000" pitchFamily="2" charset="2"/>
                        </a:rPr>
                        <a:t>2. Online verify 10 units had rework after disassembly housing, test FT1 and FT3 , check LED all is normal 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 smtClean="0">
                        <a:solidFill>
                          <a:srgbClr val="0000FF"/>
                        </a:solidFill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OBA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test function 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more 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product disassembly housing before packing.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新細明體" charset="-120"/>
                        <a:cs typeface="Times New Roman" panose="02020603050405020304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Side LED – R is different color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46" y="2797018"/>
            <a:ext cx="1682492" cy="94466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9070" y="3135128"/>
            <a:ext cx="1503977" cy="8573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9816" y="3135128"/>
            <a:ext cx="1446971" cy="801222"/>
          </a:xfrm>
          <a:prstGeom prst="rect">
            <a:avLst/>
          </a:prstGeom>
        </p:spPr>
      </p:pic>
      <p:sp>
        <p:nvSpPr>
          <p:cNvPr id="14" name="Oval 13"/>
          <p:cNvSpPr/>
          <p:nvPr/>
        </p:nvSpPr>
        <p:spPr>
          <a:xfrm>
            <a:off x="8604376" y="229061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0022" y="1826383"/>
            <a:ext cx="2742300" cy="6330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0022" y="2604101"/>
            <a:ext cx="2742300" cy="6376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09100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2233489"/>
              </p:ext>
            </p:extLst>
          </p:nvPr>
        </p:nvGraphicFramePr>
        <p:xfrm>
          <a:off x="72736" y="587150"/>
          <a:ext cx="8997692" cy="4099150"/>
        </p:xfrm>
        <a:graphic>
          <a:graphicData uri="http://schemas.openxmlformats.org/drawingml/2006/table">
            <a:tbl>
              <a:tblPr/>
              <a:tblGrid>
                <a:gridCol w="19032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00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535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50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4644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Screw inside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1/315pcs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0.31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smtClean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2149695001202303002967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1. Check this units speaker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test result:  18 items test speaker all PASS. 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latin typeface="+mn-lt"/>
                          <a:cs typeface="Calibri" panose="020F0502020204030204" pitchFamily="34" charset="0"/>
                        </a:rPr>
                        <a:t>This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baseline="0" dirty="0" smtClean="0">
                          <a:latin typeface="+mn-lt"/>
                          <a:cs typeface="Calibri" panose="020F0502020204030204" pitchFamily="34" charset="0"/>
                        </a:rPr>
                        <a:t>station maybe OP use hand take screw out machine drop inside product, OP no upside down product before final Top case housing. ( SOP define it )</a:t>
                      </a: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0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V1006580 </a:t>
                      </a:r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Lò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0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Thị</a:t>
                      </a:r>
                      <a:r>
                        <a:rPr lang="en-US" sz="100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Dung. Line K2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.</a:t>
                      </a:r>
                      <a:endParaRPr lang="en-US" sz="100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Doing follow SOP ( SOP define take screw by machine, not by hand).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altLang="zh-CN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Request each</a:t>
                      </a:r>
                      <a:r>
                        <a:rPr lang="en-US" altLang="zh-CN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OP doing must have self check, re-check and final check.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6" y="0"/>
            <a:ext cx="5839680" cy="442452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indent="-3810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</a:t>
            </a:r>
            <a:r>
              <a:rPr lang="en-US" sz="2000" b="1" dirty="0" smtClean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sz="2000" b="1" dirty="0">
                <a:solidFill>
                  <a:srgbClr val="0000FF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Screw inside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56998" y="2591539"/>
            <a:ext cx="1755885" cy="1276268"/>
            <a:chOff x="2952750" y="1743075"/>
            <a:chExt cx="3238500" cy="165735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52750" y="1743075"/>
              <a:ext cx="3238500" cy="1657350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3825766" y="2794543"/>
              <a:ext cx="515006" cy="32273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0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831" y="3867807"/>
            <a:ext cx="988454" cy="749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3483283" y="3719755"/>
            <a:ext cx="730459" cy="102656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406" y="3764126"/>
            <a:ext cx="1208401" cy="8479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5917" y="3760749"/>
            <a:ext cx="1658566" cy="84798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7119" y="2459692"/>
            <a:ext cx="2492230" cy="671866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210" y="1329999"/>
            <a:ext cx="1299073" cy="72083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524" y="1338329"/>
            <a:ext cx="1067805" cy="720331"/>
          </a:xfrm>
          <a:prstGeom prst="rect">
            <a:avLst/>
          </a:prstGeom>
        </p:spPr>
      </p:pic>
      <p:cxnSp>
        <p:nvCxnSpPr>
          <p:cNvPr id="17" name="Straight Connector 16"/>
          <p:cNvCxnSpPr/>
          <p:nvPr/>
        </p:nvCxnSpPr>
        <p:spPr>
          <a:xfrm>
            <a:off x="5869985" y="1432827"/>
            <a:ext cx="686743" cy="4588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>
            <a:off x="5803951" y="1426377"/>
            <a:ext cx="651174" cy="3441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791932" y="1762764"/>
            <a:ext cx="3997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OK</a:t>
            </a:r>
            <a:endParaRPr lang="en-US" dirty="0">
              <a:solidFill>
                <a:srgbClr val="00FF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599813" y="1758578"/>
            <a:ext cx="42538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8605022" y="2795625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074891" y="1476236"/>
            <a:ext cx="2759623" cy="13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08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17559</TotalTime>
  <Words>610</Words>
  <Application>Microsoft Office PowerPoint</Application>
  <PresentationFormat>On-screen Show (16:9)</PresentationFormat>
  <Paragraphs>135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標楷體</vt:lpstr>
      <vt:lpstr>新細明體</vt:lpstr>
      <vt:lpstr>宋体</vt:lpstr>
      <vt:lpstr>Arial</vt:lpstr>
      <vt:lpstr>Calibri</vt:lpstr>
      <vt:lpstr>Times New Roman</vt:lpstr>
      <vt:lpstr>Wingdings</vt:lpstr>
      <vt:lpstr>2_Office 佈景主題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1998</cp:revision>
  <dcterms:created xsi:type="dcterms:W3CDTF">2018-11-16T05:26:15Z</dcterms:created>
  <dcterms:modified xsi:type="dcterms:W3CDTF">2023-08-07T10:06:17Z</dcterms:modified>
</cp:coreProperties>
</file>